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69" r:id="rId3"/>
    <p:sldId id="275" r:id="rId4"/>
    <p:sldId id="266" r:id="rId5"/>
    <p:sldId id="270" r:id="rId6"/>
    <p:sldId id="271" r:id="rId7"/>
    <p:sldId id="272" r:id="rId8"/>
    <p:sldId id="273" r:id="rId9"/>
    <p:sldId id="276" r:id="rId10"/>
    <p:sldId id="274" r:id="rId11"/>
    <p:sldId id="293" r:id="rId12"/>
    <p:sldId id="290" r:id="rId13"/>
    <p:sldId id="291" r:id="rId14"/>
    <p:sldId id="295" r:id="rId15"/>
    <p:sldId id="294" r:id="rId16"/>
    <p:sldId id="292" r:id="rId17"/>
    <p:sldId id="296" r:id="rId18"/>
    <p:sldId id="297" r:id="rId19"/>
    <p:sldId id="277" r:id="rId20"/>
    <p:sldId id="304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9" r:id="rId30"/>
    <p:sldId id="286" r:id="rId31"/>
    <p:sldId id="287" r:id="rId32"/>
    <p:sldId id="288" r:id="rId33"/>
    <p:sldId id="26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86378" autoAdjust="0"/>
  </p:normalViewPr>
  <p:slideViewPr>
    <p:cSldViewPr>
      <p:cViewPr varScale="1">
        <p:scale>
          <a:sx n="52" d="100"/>
          <a:sy n="52" d="100"/>
        </p:scale>
        <p:origin x="176" y="10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browsers have turned out to be powerful front ends for the creation of graphics, and in particular enable interactive graphics.</a:t>
            </a:r>
          </a:p>
          <a:p>
            <a:r>
              <a:rPr lang="en-US" baseline="0" dirty="0" smtClean="0"/>
              <a:t>They perform cross-platform, work with raster and SVG, etc. (imagine, we could do data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in Swift!).</a:t>
            </a:r>
          </a:p>
          <a:p>
            <a:r>
              <a:rPr lang="en-US" baseline="0" dirty="0" smtClean="0"/>
              <a:t>Heck,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has realized that web browsers provide a front end that is easier to work with than QTK.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9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8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24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stored internally</a:t>
            </a:r>
            <a:r>
              <a:rPr lang="en-US" baseline="0" dirty="0" smtClean="0"/>
              <a:t> in the browser using a document-object-model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5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getbootstrap.com</a:t>
            </a:r>
            <a:r>
              <a:rPr lang="en-US" dirty="0" smtClean="0"/>
              <a:t>/examples/</a:t>
            </a:r>
            <a:r>
              <a:rPr lang="en-US" dirty="0" err="1" smtClean="0"/>
              <a:t>navbar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4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5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Visualization for the Web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Hoefler Text" charset="0"/>
                <a:ea typeface="Hoefler Text" charset="0"/>
                <a:cs typeface="Hoefler Text" charset="0"/>
              </a:rPr>
              <a:t>The DOM</a:t>
            </a: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63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62" y="1378131"/>
            <a:ext cx="6370038" cy="5205232"/>
          </a:xfrm>
        </p:spPr>
      </p:pic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71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0" y="1828800"/>
            <a:ext cx="8655920" cy="3913981"/>
          </a:xfrm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0" y="1707397"/>
            <a:ext cx="8655920" cy="391398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05200"/>
            <a:ext cx="4488104" cy="208518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4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40" y="1828800"/>
            <a:ext cx="8655920" cy="391398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05000"/>
            <a:ext cx="8882742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05200"/>
            <a:ext cx="4488104" cy="208518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1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/>
              <a:t>is a dynamic programming language that can bring interactivity to websites (and other things</a:t>
            </a:r>
            <a:r>
              <a:rPr lang="en-US" dirty="0" smtClean="0"/>
              <a:t>).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Note</a:t>
            </a:r>
            <a:r>
              <a:rPr lang="en-US" dirty="0"/>
              <a:t>: It’s not actually a subset of Java (it comes from ECMAScript standard, still called this sometimes (e.g</a:t>
            </a:r>
            <a:r>
              <a:rPr lang="en-US" dirty="0" smtClean="0"/>
              <a:t>., </a:t>
            </a:r>
            <a:r>
              <a:rPr lang="en-US" dirty="0"/>
              <a:t>ES 6 is next</a:t>
            </a:r>
            <a:r>
              <a:rPr lang="en-US" dirty="0" smtClean="0"/>
              <a:t>)).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Also</a:t>
            </a:r>
            <a:r>
              <a:rPr lang="en-US" dirty="0"/>
              <a:t>, it’s everywhere.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83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smtClean="0"/>
              <a:t>What Can You Do With It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Well, pretty much anything. OK, maybe not anything</a:t>
            </a:r>
            <a:r>
              <a:rPr lang="en-US" dirty="0" smtClean="0"/>
              <a:t>,…but </a:t>
            </a:r>
            <a:r>
              <a:rPr lang="en-US" dirty="0"/>
              <a:t>close</a:t>
            </a:r>
            <a:r>
              <a:rPr lang="en-US" dirty="0" smtClean="0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A </a:t>
            </a:r>
            <a:r>
              <a:rPr lang="en-US" dirty="0"/>
              <a:t>few examples: </a:t>
            </a:r>
            <a:r>
              <a:rPr lang="en-US" dirty="0" smtClean="0"/>
              <a:t>responses </a:t>
            </a:r>
            <a:r>
              <a:rPr lang="en-US" dirty="0"/>
              <a:t>to when buttons are pressed or when data </a:t>
            </a:r>
            <a:r>
              <a:rPr lang="en-US" dirty="0" smtClean="0"/>
              <a:t>have </a:t>
            </a:r>
            <a:r>
              <a:rPr lang="en-US" dirty="0"/>
              <a:t>been entered on forms, animations, games, dynamic styling, </a:t>
            </a: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…and </a:t>
            </a:r>
            <a:r>
              <a:rPr lang="en-US" dirty="0"/>
              <a:t>so much more.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76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The NPM repository has 228K different packages, from webservers to package managers to “</a:t>
            </a:r>
            <a:r>
              <a:rPr lang="en-US" dirty="0" err="1"/>
              <a:t>yo</a:t>
            </a:r>
            <a:r>
              <a:rPr lang="en-US" dirty="0"/>
              <a:t>: CLI tool for running Yeoman generators” (</a:t>
            </a:r>
            <a:r>
              <a:rPr lang="en-US" dirty="0" err="1"/>
              <a:t>npmjs.org</a:t>
            </a:r>
            <a:r>
              <a:rPr lang="en-US" dirty="0" smtClean="0"/>
              <a:t>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Combined </a:t>
            </a:r>
            <a:r>
              <a:rPr lang="en-US" dirty="0"/>
              <a:t>with </a:t>
            </a:r>
            <a:r>
              <a:rPr lang="en-US" dirty="0" smtClean="0"/>
              <a:t>Chromium Core</a:t>
            </a:r>
            <a:r>
              <a:rPr lang="en-US" dirty="0"/>
              <a:t>, can even build cross-platform desktop apps!</a:t>
            </a:r>
          </a:p>
        </p:txBody>
      </p:sp>
    </p:spTree>
    <p:extLst>
      <p:ext uri="{BB962C8B-B14F-4D97-AF65-F5344CB8AC3E}">
        <p14:creationId xmlns:p14="http://schemas.microsoft.com/office/powerpoint/2010/main" val="156512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Load a Web Page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4000" dirty="0" smtClean="0"/>
              <a:t>…in slow motion!</a:t>
            </a:r>
            <a:endParaRPr lang="en-US" sz="4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25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74148" cy="3352801"/>
          </a:xfrm>
        </p:spPr>
      </p:pic>
    </p:spTree>
    <p:extLst>
      <p:ext uri="{BB962C8B-B14F-4D97-AF65-F5344CB8AC3E}">
        <p14:creationId xmlns:p14="http://schemas.microsoft.com/office/powerpoint/2010/main" val="141297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/>
              <a:t>Why the web??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946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3547242"/>
          </a:xfrm>
        </p:spPr>
      </p:pic>
    </p:spTree>
    <p:extLst>
      <p:ext uri="{BB962C8B-B14F-4D97-AF65-F5344CB8AC3E}">
        <p14:creationId xmlns:p14="http://schemas.microsoft.com/office/powerpoint/2010/main" val="178408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7400"/>
            <a:ext cx="9144000" cy="3523012"/>
          </a:xfrm>
        </p:spPr>
      </p:pic>
    </p:spTree>
    <p:extLst>
      <p:ext uri="{BB962C8B-B14F-4D97-AF65-F5344CB8AC3E}">
        <p14:creationId xmlns:p14="http://schemas.microsoft.com/office/powerpoint/2010/main" val="101284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9191993" cy="3763962"/>
          </a:xfrm>
        </p:spPr>
      </p:pic>
    </p:spTree>
    <p:extLst>
      <p:ext uri="{BB962C8B-B14F-4D97-AF65-F5344CB8AC3E}">
        <p14:creationId xmlns:p14="http://schemas.microsoft.com/office/powerpoint/2010/main" val="20677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259470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67000"/>
            <a:ext cx="21336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3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9" y="1372362"/>
            <a:ext cx="7494671" cy="51046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04" y="1905000"/>
            <a:ext cx="2017296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78822"/>
            <a:ext cx="2286000" cy="3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1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7226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32137"/>
            <a:ext cx="2221992" cy="186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7315200" cy="5181600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2057400" cy="1828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78822"/>
            <a:ext cx="2286000" cy="3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7352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1"/>
            <a:ext cx="214077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7352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057401"/>
            <a:ext cx="2140772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248137"/>
            <a:ext cx="4114800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4386264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28062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28" y="2057401"/>
            <a:ext cx="2140772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248137"/>
            <a:ext cx="411480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4386264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315200" cy="2612571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2233264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248137"/>
            <a:ext cx="411480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4386264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2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315200" cy="5108549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1981200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478822"/>
            <a:ext cx="2286000" cy="35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77" y="2959964"/>
            <a:ext cx="2233612" cy="21336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9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77" y="2959964"/>
            <a:ext cx="2233612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562" y="2590800"/>
            <a:ext cx="2505219" cy="250521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8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77" y="2959964"/>
            <a:ext cx="2233612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743200"/>
            <a:ext cx="2166471" cy="2301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562" y="2590800"/>
            <a:ext cx="2505219" cy="25052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77" y="2959964"/>
            <a:ext cx="2233612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743200"/>
            <a:ext cx="2166471" cy="2301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62" y="2590800"/>
            <a:ext cx="2505219" cy="2505219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>
            <a:off x="6705600" y="2743200"/>
            <a:ext cx="2438400" cy="23774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 flipH="1">
            <a:off x="6705601" y="2743200"/>
            <a:ext cx="2318870" cy="2350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96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5400" y="2030412"/>
            <a:ext cx="4887384" cy="3665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977" y="2959964"/>
            <a:ext cx="2233612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743200"/>
            <a:ext cx="2166471" cy="2301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3562" y="2590800"/>
            <a:ext cx="2505219" cy="2505219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>
            <a:off x="6705600" y="2743200"/>
            <a:ext cx="2438400" cy="23774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 flipH="1">
            <a:off x="6705601" y="2743200"/>
            <a:ext cx="2318870" cy="235036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52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37448 0.0034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1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369" y="1905000"/>
            <a:ext cx="8229600" cy="4525963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Hoefler Text" charset="0"/>
                <a:ea typeface="Hoefler Text" charset="0"/>
                <a:cs typeface="Hoefler Text" charset="0"/>
              </a:rPr>
              <a:t>HTML</a:t>
            </a: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Hoefler Text" charset="0"/>
                <a:ea typeface="Hoefler Text" charset="0"/>
                <a:cs typeface="Hoefler Text" charset="0"/>
              </a:rPr>
              <a:t>CSS</a:t>
            </a: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atin typeface="Hoefler Text" charset="0"/>
                <a:ea typeface="Hoefler Text" charset="0"/>
                <a:cs typeface="Hoefler Text" charset="0"/>
              </a:rPr>
              <a:t>JS</a:t>
            </a:r>
            <a:endParaRPr lang="en-US" sz="5400" dirty="0">
              <a:latin typeface="Hoefler Text" charset="0"/>
              <a:ea typeface="Hoefler Text" charset="0"/>
              <a:cs typeface="Hoefler Text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49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266</Words>
  <Application>Microsoft Macintosh PowerPoint</Application>
  <PresentationFormat>On-screen Show (4:3)</PresentationFormat>
  <Paragraphs>51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Hoefler Text</vt:lpstr>
      <vt:lpstr>Arial</vt:lpstr>
      <vt:lpstr>Office Theme</vt:lpstr>
      <vt:lpstr>Custom Design</vt:lpstr>
      <vt:lpstr>Visualization for the Web</vt:lpstr>
      <vt:lpstr>PowerPoint Presentation</vt:lpstr>
      <vt:lpstr>Friends</vt:lpstr>
      <vt:lpstr>Friends</vt:lpstr>
      <vt:lpstr>Friends</vt:lpstr>
      <vt:lpstr>Friends</vt:lpstr>
      <vt:lpstr>Friends</vt:lpstr>
      <vt:lpstr>Friends</vt:lpstr>
      <vt:lpstr>Fundamentals</vt:lpstr>
      <vt:lpstr>Fundamentals</vt:lpstr>
      <vt:lpstr>HTML</vt:lpstr>
      <vt:lpstr>CSS</vt:lpstr>
      <vt:lpstr>CSS</vt:lpstr>
      <vt:lpstr>CSS</vt:lpstr>
      <vt:lpstr>Javascript</vt:lpstr>
      <vt:lpstr>So What Can You Do With It?</vt:lpstr>
      <vt:lpstr>PowerPoint Presentation</vt:lpstr>
      <vt:lpstr>Let’s Load a Web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99</cp:revision>
  <dcterms:created xsi:type="dcterms:W3CDTF">2016-03-21T14:12:59Z</dcterms:created>
  <dcterms:modified xsi:type="dcterms:W3CDTF">2017-01-31T17:26:43Z</dcterms:modified>
</cp:coreProperties>
</file>